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338" r:id="rId8"/>
    <p:sldId id="339" r:id="rId9"/>
    <p:sldId id="340" r:id="rId10"/>
    <p:sldId id="281" r:id="rId11"/>
    <p:sldId id="282" r:id="rId12"/>
    <p:sldId id="283" r:id="rId13"/>
    <p:sldId id="284" r:id="rId14"/>
    <p:sldId id="285" r:id="rId15"/>
    <p:sldId id="286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338"/>
            <p14:sldId id="339"/>
            <p14:sldId id="34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6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3.pn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1535430" y="4953635"/>
            <a:ext cx="3536950" cy="4716145"/>
          </a:xfrm>
          <a:prstGeom prst="rect">
            <a:avLst/>
          </a:prstGeom>
          <a:noFill/>
          <a:ln w="19050" cmpd="sng">
            <a:solidFill>
              <a:schemeClr val="tx1">
                <a:alpha val="21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image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9" name="表格 28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3" name="me_image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31548" r="21548"/>
          <a:stretch>
            <a:fillRect/>
          </a:stretch>
        </p:blipFill>
        <p:spPr>
          <a:xfrm>
            <a:off x="1664335" y="4996815"/>
            <a:ext cx="3249295" cy="4615180"/>
          </a:xfrm>
          <a:prstGeom prst="roundRect">
            <a:avLst>
              <a:gd name="adj" fmla="val 3487"/>
            </a:avLst>
          </a:prstGeom>
        </p:spPr>
      </p:pic>
      <p:pic>
        <p:nvPicPr>
          <p:cNvPr id="44" name="图片 43" descr="image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4141470" y="4417695"/>
            <a:ext cx="1729740" cy="1492250"/>
          </a:xfrm>
          <a:prstGeom prst="rect">
            <a:avLst/>
          </a:prstGeom>
        </p:spPr>
      </p:pic>
      <p:sp>
        <p:nvSpPr>
          <p:cNvPr id="45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46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47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8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9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50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51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52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53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2153920" y="989330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文本框 69"/>
          <p:cNvSpPr txBox="1"/>
          <p:nvPr/>
        </p:nvSpPr>
        <p:spPr>
          <a:xfrm>
            <a:off x="2153920" y="5318125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4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671195"/>
            <a:ext cx="2927985" cy="4281170"/>
          </a:xfrm>
          <a:prstGeom prst="rect">
            <a:avLst/>
          </a:prstGeom>
        </p:spPr>
      </p:pic>
      <p:pic>
        <p:nvPicPr>
          <p:cNvPr id="15" name="image2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1173480"/>
            <a:ext cx="217868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5031105"/>
            <a:ext cx="2927985" cy="4281170"/>
          </a:xfrm>
          <a:prstGeom prst="rect">
            <a:avLst/>
          </a:prstGeom>
        </p:spPr>
      </p:pic>
      <p:pic>
        <p:nvPicPr>
          <p:cNvPr id="17" name="image1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5490210"/>
            <a:ext cx="2178685" cy="3363595"/>
          </a:xfrm>
          <a:prstGeom prst="roundRect">
            <a:avLst>
              <a:gd name="adj" fmla="val 3487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98158"/>
          <a:ext cx="6477000" cy="890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8905875" progId="Word.Document.8">
                  <p:embed/>
                </p:oleObj>
              </mc:Choice>
              <mc:Fallback>
                <p:oleObj name="" r:id="rId1" imgW="6477000" imgH="89058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98158"/>
                        <a:ext cx="6477000" cy="890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36245"/>
          <a:ext cx="6477000" cy="902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029700" progId="Word.Document.8">
                  <p:embed/>
                </p:oleObj>
              </mc:Choice>
              <mc:Fallback>
                <p:oleObj name="" r:id="rId1" imgW="6477000" imgH="90297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36245"/>
                        <a:ext cx="6477000" cy="902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521970"/>
          <a:ext cx="6477000" cy="885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8858250" progId="Word.Document.8">
                  <p:embed/>
                </p:oleObj>
              </mc:Choice>
              <mc:Fallback>
                <p:oleObj name="" r:id="rId1" imgW="6477000" imgH="8858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521970"/>
                        <a:ext cx="6477000" cy="885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12420"/>
          <a:ext cx="6477000" cy="927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77350" progId="Word.Document.8">
                  <p:embed/>
                </p:oleObj>
              </mc:Choice>
              <mc:Fallback>
                <p:oleObj name="" r:id="rId1" imgW="6477000" imgH="92773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12420"/>
                        <a:ext cx="6477000" cy="927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45</cp:revision>
  <dcterms:created xsi:type="dcterms:W3CDTF">2023-08-09T12:44:00Z</dcterms:created>
  <dcterms:modified xsi:type="dcterms:W3CDTF">2025-12-12T04:25:36Z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