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7" r:id="rId4"/>
    <p:sldId id="261" r:id="rId5"/>
    <p:sldId id="306" r:id="rId6"/>
    <p:sldId id="324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63" r:id="rId17"/>
    <p:sldId id="258" r:id="rId18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224cadc4-4ff0-4f80-a378-2d7e546bfc76}">
          <p14:sldIdLst>
            <p14:sldId id="256"/>
          </p14:sldIdLst>
        </p14:section>
        <p14:section name="内容" id="{6142dd4f-491c-407c-aec4-9316dd77dbc6}">
          <p14:sldIdLst>
            <p14:sldId id="337"/>
            <p14:sldId id="261"/>
            <p14:sldId id="306"/>
            <p14:sldId id="324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</p14:sldIdLst>
        </p14:section>
        <p14:section name="封底" id="{7063577c-fe7d-4054-af89-5eb2a2a6f6a1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.png"/><Relationship Id="rId7" Type="http://schemas.openxmlformats.org/officeDocument/2006/relationships/image" Target="../media/image5.jpe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jpeg"/><Relationship Id="rId4" Type="http://schemas.openxmlformats.org/officeDocument/2006/relationships/image" Target="../media/image10.svg"/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9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 19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26" name="文本框 25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32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2" name="comments"/>
          <p:cNvSpPr txBox="1"/>
          <p:nvPr/>
        </p:nvSpPr>
        <p:spPr>
          <a:xfrm>
            <a:off x="878840" y="1623695"/>
            <a:ext cx="5222240" cy="4841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5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" name="矩形 50"/>
          <p:cNvSpPr/>
          <p:nvPr/>
        </p:nvSpPr>
        <p:spPr>
          <a:xfrm>
            <a:off x="548640" y="5317490"/>
            <a:ext cx="5676265" cy="2986405"/>
          </a:xfrm>
          <a:prstGeom prst="rect">
            <a:avLst/>
          </a:prstGeom>
          <a:noFill/>
          <a:ln w="76200" cmpd="sng">
            <a:solidFill>
              <a:srgbClr val="FDEADA">
                <a:alpha val="53000"/>
              </a:srgb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imag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5" name="me_image" descr="D:/系统文件夹/桌面/1244.jpg_wh860.jpg1244.jpg_wh860"/>
          <p:cNvPicPr/>
          <p:nvPr/>
        </p:nvPicPr>
        <p:blipFill>
          <a:blip r:embed="rId3"/>
          <a:srcRect l="423" r="362"/>
          <a:stretch>
            <a:fillRect/>
          </a:stretch>
        </p:blipFill>
        <p:spPr>
          <a:xfrm>
            <a:off x="591820" y="5377180"/>
            <a:ext cx="5579745" cy="2870200"/>
          </a:xfrm>
          <a:prstGeom prst="roundRect">
            <a:avLst>
              <a:gd name="adj" fmla="val 3487"/>
            </a:avLst>
          </a:prstGeom>
        </p:spPr>
      </p:pic>
      <p:pic>
        <p:nvPicPr>
          <p:cNvPr id="66" name="图片 65" descr="image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660" y="4401820"/>
            <a:ext cx="1904365" cy="1642745"/>
          </a:xfrm>
          <a:prstGeom prst="rect">
            <a:avLst/>
          </a:prstGeom>
        </p:spPr>
      </p:pic>
      <p:pic>
        <p:nvPicPr>
          <p:cNvPr id="2" name="图片 1" descr="image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6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3" name="表格 32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15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16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41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43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45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46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47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48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6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7" name="文本框 69"/>
          <p:cNvSpPr txBox="1"/>
          <p:nvPr/>
        </p:nvSpPr>
        <p:spPr>
          <a:xfrm>
            <a:off x="807720" y="1231265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" name="文本框 69"/>
          <p:cNvSpPr txBox="1"/>
          <p:nvPr/>
        </p:nvSpPr>
        <p:spPr>
          <a:xfrm>
            <a:off x="807720" y="5273040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" name="image2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1599" r="1536"/>
          <a:stretch>
            <a:fillRect/>
          </a:stretch>
        </p:blipFill>
        <p:spPr>
          <a:xfrm>
            <a:off x="854075" y="1294765"/>
            <a:ext cx="532955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9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840105"/>
            <a:ext cx="6646545" cy="4340860"/>
          </a:xfrm>
          <a:prstGeom prst="rect">
            <a:avLst/>
          </a:prstGeom>
        </p:spPr>
      </p:pic>
      <p:pic>
        <p:nvPicPr>
          <p:cNvPr id="10" name="image1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2505" r="2240"/>
          <a:stretch>
            <a:fillRect/>
          </a:stretch>
        </p:blipFill>
        <p:spPr>
          <a:xfrm>
            <a:off x="926465" y="5360035"/>
            <a:ext cx="5256530" cy="3270885"/>
          </a:xfrm>
          <a:prstGeom prst="roundRect">
            <a:avLst>
              <a:gd name="adj" fmla="val 3487"/>
            </a:avLst>
          </a:prstGeom>
        </p:spPr>
      </p:pic>
      <p:pic>
        <p:nvPicPr>
          <p:cNvPr id="18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4847590"/>
            <a:ext cx="6646545" cy="43713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383858"/>
          <a:ext cx="6143625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9134475" progId="Word.Document.8">
                  <p:embed/>
                </p:oleObj>
              </mc:Choice>
              <mc:Fallback>
                <p:oleObj name="" r:id="rId1" imgW="6143625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383858"/>
                        <a:ext cx="6143625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5908" y="374333"/>
          <a:ext cx="6305550" cy="915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305550" imgH="9153525" progId="Word.Document.8">
                  <p:embed/>
                </p:oleObj>
              </mc:Choice>
              <mc:Fallback>
                <p:oleObj name="" r:id="rId1" imgW="6305550" imgH="91535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5908" y="374333"/>
                        <a:ext cx="6305550" cy="915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498158"/>
          <a:ext cx="6477000" cy="890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8905875" progId="Word.Document.8">
                  <p:embed/>
                </p:oleObj>
              </mc:Choice>
              <mc:Fallback>
                <p:oleObj name="" r:id="rId1" imgW="6477000" imgH="89058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498158"/>
                        <a:ext cx="6477000" cy="8905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436245"/>
          <a:ext cx="6477000" cy="902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029700" progId="Word.Document.8">
                  <p:embed/>
                </p:oleObj>
              </mc:Choice>
              <mc:Fallback>
                <p:oleObj name="" r:id="rId1" imgW="6477000" imgH="90297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436245"/>
                        <a:ext cx="6477000" cy="902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521970"/>
          <a:ext cx="6477000" cy="885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8858250" progId="Word.Document.8">
                  <p:embed/>
                </p:oleObj>
              </mc:Choice>
              <mc:Fallback>
                <p:oleObj name="" r:id="rId1" imgW="6477000" imgH="88582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521970"/>
                        <a:ext cx="6477000" cy="8858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60045"/>
          <a:ext cx="647700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82100" progId="Word.Document.8">
                  <p:embed/>
                </p:oleObj>
              </mc:Choice>
              <mc:Fallback>
                <p:oleObj name="" r:id="rId1" imgW="647700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60045"/>
                        <a:ext cx="647700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50520"/>
          <a:ext cx="6477000" cy="920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01150" progId="Word.Document.8">
                  <p:embed/>
                </p:oleObj>
              </mc:Choice>
              <mc:Fallback>
                <p:oleObj name="" r:id="rId1" imgW="6477000" imgH="92011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50520"/>
                        <a:ext cx="6477000" cy="920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60045"/>
          <a:ext cx="647700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82100" progId="Word.Document.8">
                  <p:embed/>
                </p:oleObj>
              </mc:Choice>
              <mc:Fallback>
                <p:oleObj name="" r:id="rId1" imgW="647700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60045"/>
                        <a:ext cx="647700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12420"/>
          <a:ext cx="6477000" cy="927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77350" progId="Word.Document.8">
                  <p:embed/>
                </p:oleObj>
              </mc:Choice>
              <mc:Fallback>
                <p:oleObj name="" r:id="rId1" imgW="6477000" imgH="92773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12420"/>
                        <a:ext cx="6477000" cy="927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85429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81626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85429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194685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4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方正楷体_GBK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45</cp:revision>
  <dcterms:created xsi:type="dcterms:W3CDTF">2023-08-09T12:44:00Z</dcterms:created>
  <dcterms:modified xsi:type="dcterms:W3CDTF">2025-12-12T04:35:47Z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2052-12.1.0.24031</vt:lpwstr>
  </property>
</Properties>
</file>