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1" r:id="rId5"/>
    <p:sldId id="304" r:id="rId6"/>
    <p:sldId id="305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63" r:id="rId16"/>
    <p:sldId id="258" r:id="rId17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6abc57ac-0499-41d8-8a63-8f85a3e0fe30}">
          <p14:sldIdLst>
            <p14:sldId id="256"/>
          </p14:sldIdLst>
        </p14:section>
        <p14:section name="内容" id="{77d961eb-36a5-4b88-9ad3-4b53e4009c34}">
          <p14:sldIdLst>
            <p14:sldId id="260"/>
            <p14:sldId id="261"/>
            <p14:sldId id="304"/>
            <p14:sldId id="305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  <p14:section name="封底" id="{c8bf40e9-2805-4cd2-b50f-feaf9917c798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image" Target="../media/image5.jpe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jpeg"/><Relationship Id="rId4" Type="http://schemas.openxmlformats.org/officeDocument/2006/relationships/image" Target="../media/image10.svg"/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2" name="comments"/>
          <p:cNvSpPr txBox="1"/>
          <p:nvPr/>
        </p:nvSpPr>
        <p:spPr>
          <a:xfrm>
            <a:off x="878840" y="1623695"/>
            <a:ext cx="5222240" cy="4841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5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" name="矩形 50"/>
          <p:cNvSpPr/>
          <p:nvPr/>
        </p:nvSpPr>
        <p:spPr>
          <a:xfrm>
            <a:off x="548640" y="5317490"/>
            <a:ext cx="5676265" cy="2986405"/>
          </a:xfrm>
          <a:prstGeom prst="rect">
            <a:avLst/>
          </a:prstGeom>
          <a:noFill/>
          <a:ln w="76200" cmpd="sng">
            <a:solidFill>
              <a:srgbClr val="FDEADA">
                <a:alpha val="53000"/>
              </a:srgb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5" name="me_image" descr="D:/系统文件夹/桌面/1244.jpg_wh860.jpg1244.jpg_wh860"/>
          <p:cNvPicPr/>
          <p:nvPr/>
        </p:nvPicPr>
        <p:blipFill>
          <a:blip r:embed="rId3"/>
          <a:srcRect l="423" r="362"/>
          <a:stretch>
            <a:fillRect/>
          </a:stretch>
        </p:blipFill>
        <p:spPr>
          <a:xfrm>
            <a:off x="591820" y="5377180"/>
            <a:ext cx="5579745" cy="2870200"/>
          </a:xfrm>
          <a:prstGeom prst="roundRect">
            <a:avLst>
              <a:gd name="adj" fmla="val 3487"/>
            </a:avLst>
          </a:prstGeom>
        </p:spPr>
      </p:pic>
      <p:pic>
        <p:nvPicPr>
          <p:cNvPr id="66" name="图片 65" descr="imag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4401820"/>
            <a:ext cx="1904365" cy="1642745"/>
          </a:xfrm>
          <a:prstGeom prst="rect">
            <a:avLst/>
          </a:prstGeom>
        </p:spPr>
      </p:pic>
      <p:pic>
        <p:nvPicPr>
          <p:cNvPr id="3" name="图片 2" descr="imag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6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3" name="表格 32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5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16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41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3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67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68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69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70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71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13" name="文本框 69"/>
          <p:cNvSpPr txBox="1"/>
          <p:nvPr/>
        </p:nvSpPr>
        <p:spPr>
          <a:xfrm>
            <a:off x="807720" y="1231265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6" name="文本框 69"/>
          <p:cNvSpPr txBox="1"/>
          <p:nvPr/>
        </p:nvSpPr>
        <p:spPr>
          <a:xfrm>
            <a:off x="807720" y="5273040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3" name="image2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1599" r="1536"/>
          <a:stretch>
            <a:fillRect/>
          </a:stretch>
        </p:blipFill>
        <p:spPr>
          <a:xfrm>
            <a:off x="854075" y="1294765"/>
            <a:ext cx="532955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14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840105"/>
            <a:ext cx="6646545" cy="4340860"/>
          </a:xfrm>
          <a:prstGeom prst="rect">
            <a:avLst/>
          </a:prstGeom>
        </p:spPr>
      </p:pic>
      <p:pic>
        <p:nvPicPr>
          <p:cNvPr id="10" name="image1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2505" r="2240"/>
          <a:stretch>
            <a:fillRect/>
          </a:stretch>
        </p:blipFill>
        <p:spPr>
          <a:xfrm>
            <a:off x="926465" y="5360035"/>
            <a:ext cx="5256530" cy="3270885"/>
          </a:xfrm>
          <a:prstGeom prst="roundRect">
            <a:avLst>
              <a:gd name="adj" fmla="val 3487"/>
            </a:avLst>
          </a:prstGeom>
        </p:spPr>
      </p:pic>
      <p:pic>
        <p:nvPicPr>
          <p:cNvPr id="17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4847590"/>
            <a:ext cx="6646545" cy="43713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683895"/>
          <a:ext cx="6143625" cy="853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8534400" progId="Word.Document.8">
                  <p:embed/>
                </p:oleObj>
              </mc:Choice>
              <mc:Fallback>
                <p:oleObj name="" r:id="rId1" imgW="6143625" imgH="85344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683895"/>
                        <a:ext cx="6143625" cy="853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3983" y="383858"/>
          <a:ext cx="66294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629400" imgH="9134475" progId="Word.Document.8">
                  <p:embed/>
                </p:oleObj>
              </mc:Choice>
              <mc:Fallback>
                <p:oleObj name="" r:id="rId1" imgW="66294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3983" y="383858"/>
                        <a:ext cx="66294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512445"/>
          <a:ext cx="6515100" cy="887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8877300" progId="Word.Document.8">
                  <p:embed/>
                </p:oleObj>
              </mc:Choice>
              <mc:Fallback>
                <p:oleObj name="" r:id="rId1" imgW="6515100" imgH="88773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512445"/>
                        <a:ext cx="6515100" cy="887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569595"/>
          <a:ext cx="6515100" cy="876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8763000" progId="Word.Document.8">
                  <p:embed/>
                </p:oleObj>
              </mc:Choice>
              <mc:Fallback>
                <p:oleObj name="" r:id="rId1" imgW="6515100" imgH="87630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569595"/>
                        <a:ext cx="6515100" cy="876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426720"/>
          <a:ext cx="6515100" cy="904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9048750" progId="Word.Document.8">
                  <p:embed/>
                </p:oleObj>
              </mc:Choice>
              <mc:Fallback>
                <p:oleObj name="" r:id="rId1" imgW="6515100" imgH="90487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426720"/>
                        <a:ext cx="6515100" cy="904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412433"/>
          <a:ext cx="6515100" cy="907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9077325" progId="Word.Document.8">
                  <p:embed/>
                </p:oleObj>
              </mc:Choice>
              <mc:Fallback>
                <p:oleObj name="" r:id="rId1" imgW="6515100" imgH="90773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412433"/>
                        <a:ext cx="6515100" cy="907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1133" y="403860"/>
          <a:ext cx="651510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9163050" progId="Word.Document.8">
                  <p:embed/>
                </p:oleObj>
              </mc:Choice>
              <mc:Fallback>
                <p:oleObj name="" r:id="rId1" imgW="651510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1133" y="403860"/>
                        <a:ext cx="651510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2243" y="367665"/>
          <a:ext cx="65151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515100" imgH="9201150" progId="Word.Document.8">
                  <p:embed/>
                </p:oleObj>
              </mc:Choice>
              <mc:Fallback>
                <p:oleObj name="" r:id="rId1" imgW="65151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2243" y="367665"/>
                        <a:ext cx="65151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79841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76038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79841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373120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3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方正楷体_GB2312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42</cp:revision>
  <dcterms:created xsi:type="dcterms:W3CDTF">2023-08-09T12:44:00Z</dcterms:created>
  <dcterms:modified xsi:type="dcterms:W3CDTF">2025-12-12T04:34:29Z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