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7" r:id="rId4"/>
    <p:sldId id="261" r:id="rId5"/>
    <p:sldId id="306" r:id="rId6"/>
    <p:sldId id="324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263" r:id="rId17"/>
    <p:sldId id="258" r:id="rId18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224cadc4-4ff0-4f80-a378-2d7e546bfc76}">
          <p14:sldIdLst>
            <p14:sldId id="256"/>
          </p14:sldIdLst>
        </p14:section>
        <p14:section name="内容" id="{6142dd4f-491c-407c-aec4-9316dd77dbc6}">
          <p14:sldIdLst>
            <p14:sldId id="337"/>
            <p14:sldId id="261"/>
            <p14:sldId id="306"/>
            <p14:sldId id="324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</p14:sldIdLst>
        </p14:section>
        <p14:section name="封底" id="{7063577c-fe7d-4054-af89-5eb2a2a6f6a1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.png"/><Relationship Id="rId7" Type="http://schemas.openxmlformats.org/officeDocument/2006/relationships/image" Target="../media/image6.jpe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13.png"/><Relationship Id="rId4" Type="http://schemas.openxmlformats.org/officeDocument/2006/relationships/image" Target="../media/image10.svg"/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8" name="文本框 7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18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2" name="comments"/>
          <p:cNvSpPr txBox="1"/>
          <p:nvPr/>
        </p:nvSpPr>
        <p:spPr>
          <a:xfrm>
            <a:off x="878840" y="1623695"/>
            <a:ext cx="5222240" cy="4841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5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imag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3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矩形 19"/>
          <p:cNvSpPr/>
          <p:nvPr/>
        </p:nvSpPr>
        <p:spPr>
          <a:xfrm>
            <a:off x="1535430" y="4953635"/>
            <a:ext cx="3536950" cy="4716145"/>
          </a:xfrm>
          <a:prstGeom prst="rect">
            <a:avLst/>
          </a:prstGeom>
          <a:noFill/>
          <a:ln w="19050" cmpd="sng">
            <a:solidFill>
              <a:schemeClr val="tx1">
                <a:alpha val="21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image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29" name="表格 28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0" name="组合 29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3" name="me_image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31548" r="21548"/>
          <a:stretch>
            <a:fillRect/>
          </a:stretch>
        </p:blipFill>
        <p:spPr>
          <a:xfrm>
            <a:off x="1664335" y="4996815"/>
            <a:ext cx="3249295" cy="4615180"/>
          </a:xfrm>
          <a:prstGeom prst="roundRect">
            <a:avLst>
              <a:gd name="adj" fmla="val 3487"/>
            </a:avLst>
          </a:prstGeom>
        </p:spPr>
      </p:pic>
      <p:pic>
        <p:nvPicPr>
          <p:cNvPr id="44" name="图片 43" descr="image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00000">
            <a:off x="4141470" y="4417695"/>
            <a:ext cx="1729740" cy="1492250"/>
          </a:xfrm>
          <a:prstGeom prst="rect">
            <a:avLst/>
          </a:prstGeom>
        </p:spPr>
      </p:pic>
      <p:sp>
        <p:nvSpPr>
          <p:cNvPr id="45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46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47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48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49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50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51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52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53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8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3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13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2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2153920" y="989330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3" name="文本框 69"/>
          <p:cNvSpPr txBox="1"/>
          <p:nvPr/>
        </p:nvSpPr>
        <p:spPr>
          <a:xfrm>
            <a:off x="2153920" y="5318125"/>
            <a:ext cx="2378075" cy="373189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4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1898015" y="671195"/>
            <a:ext cx="2927985" cy="4281170"/>
          </a:xfrm>
          <a:prstGeom prst="rect">
            <a:avLst/>
          </a:prstGeom>
        </p:spPr>
      </p:pic>
      <p:pic>
        <p:nvPicPr>
          <p:cNvPr id="15" name="image2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1173480"/>
            <a:ext cx="217868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/>
          <p:nvPr/>
        </p:nvPicPr>
        <p:blipFill>
          <a:blip r:embed="rId5"/>
          <a:stretch>
            <a:fillRect/>
          </a:stretch>
        </p:blipFill>
        <p:spPr>
          <a:xfrm>
            <a:off x="1898015" y="5031105"/>
            <a:ext cx="2927985" cy="4281170"/>
          </a:xfrm>
          <a:prstGeom prst="rect">
            <a:avLst/>
          </a:prstGeom>
        </p:spPr>
      </p:pic>
      <p:pic>
        <p:nvPicPr>
          <p:cNvPr id="17" name="image1" descr="D:/系统文件夹/桌面/1244.jpg_wh860.jpg1244.jpg_wh860"/>
          <p:cNvPicPr>
            <a:picLocks noChangeAspect="1"/>
          </p:cNvPicPr>
          <p:nvPr/>
        </p:nvPicPr>
        <p:blipFill>
          <a:blip r:embed="rId6"/>
          <a:srcRect l="33422" r="23422"/>
          <a:stretch>
            <a:fillRect/>
          </a:stretch>
        </p:blipFill>
        <p:spPr>
          <a:xfrm>
            <a:off x="2239645" y="5490210"/>
            <a:ext cx="2178685" cy="3363595"/>
          </a:xfrm>
          <a:prstGeom prst="roundRect">
            <a:avLst>
              <a:gd name="adj" fmla="val 3487"/>
            </a:avLst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383858"/>
          <a:ext cx="6143625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9134475" progId="Word.Document.8">
                  <p:embed/>
                </p:oleObj>
              </mc:Choice>
              <mc:Fallback>
                <p:oleObj name="" r:id="rId1" imgW="6143625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383858"/>
                        <a:ext cx="6143625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5908" y="374333"/>
          <a:ext cx="6305550" cy="915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305550" imgH="9153525" progId="Word.Document.8">
                  <p:embed/>
                </p:oleObj>
              </mc:Choice>
              <mc:Fallback>
                <p:oleObj name="" r:id="rId1" imgW="6305550" imgH="91535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5908" y="374333"/>
                        <a:ext cx="6305550" cy="915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17183"/>
          <a:ext cx="6477000" cy="926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67825" progId="Word.Document.8">
                  <p:embed/>
                </p:oleObj>
              </mc:Choice>
              <mc:Fallback>
                <p:oleObj name="" r:id="rId1" imgW="6477000" imgH="92678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17183"/>
                        <a:ext cx="6477000" cy="9267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83858"/>
          <a:ext cx="64770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34475" progId="Word.Document.8">
                  <p:embed/>
                </p:oleObj>
              </mc:Choice>
              <mc:Fallback>
                <p:oleObj name="" r:id="rId1" imgW="64770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83858"/>
                        <a:ext cx="64770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60045"/>
          <a:ext cx="647700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82100" progId="Word.Document.8">
                  <p:embed/>
                </p:oleObj>
              </mc:Choice>
              <mc:Fallback>
                <p:oleObj name="" r:id="rId1" imgW="647700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60045"/>
                        <a:ext cx="647700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50520"/>
          <a:ext cx="6477000" cy="920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01150" progId="Word.Document.8">
                  <p:embed/>
                </p:oleObj>
              </mc:Choice>
              <mc:Fallback>
                <p:oleObj name="" r:id="rId1" imgW="6477000" imgH="92011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50520"/>
                        <a:ext cx="6477000" cy="920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21945"/>
          <a:ext cx="6477000" cy="925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58300" progId="Word.Document.8">
                  <p:embed/>
                </p:oleObj>
              </mc:Choice>
              <mc:Fallback>
                <p:oleObj name="" r:id="rId1" imgW="6477000" imgH="92583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21945"/>
                        <a:ext cx="6477000" cy="925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83858"/>
          <a:ext cx="64770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34475" progId="Word.Document.8">
                  <p:embed/>
                </p:oleObj>
              </mc:Choice>
              <mc:Fallback>
                <p:oleObj name="" r:id="rId1" imgW="64770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83858"/>
                        <a:ext cx="64770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403225"/>
          <a:ext cx="6477000" cy="733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7334250" progId="Word.Document.8">
                  <p:embed/>
                </p:oleObj>
              </mc:Choice>
              <mc:Fallback>
                <p:oleObj name="" r:id="rId1" imgW="6477000" imgH="73342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403225"/>
                        <a:ext cx="6477000" cy="733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85429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81626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85429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194685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4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方正楷体_GBK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寒寒</cp:lastModifiedBy>
  <cp:revision>46</cp:revision>
  <dcterms:created xsi:type="dcterms:W3CDTF">2023-08-09T12:44:00Z</dcterms:created>
  <dcterms:modified xsi:type="dcterms:W3CDTF">2025-12-12T07:01:24Z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2052-12.1.0.24031</vt:lpwstr>
  </property>
</Properties>
</file>