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29" r:id="rId4"/>
    <p:sldId id="261" r:id="rId5"/>
    <p:sldId id="315" r:id="rId6"/>
    <p:sldId id="316" r:id="rId7"/>
    <p:sldId id="330" r:id="rId8"/>
    <p:sldId id="331" r:id="rId9"/>
    <p:sldId id="332" r:id="rId10"/>
    <p:sldId id="281" r:id="rId11"/>
    <p:sldId id="282" r:id="rId12"/>
    <p:sldId id="283" r:id="rId13"/>
    <p:sldId id="284" r:id="rId14"/>
    <p:sldId id="291" r:id="rId15"/>
    <p:sldId id="285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33edcef-1013-45cf-8713-bf101d3582dc}">
          <p14:sldIdLst>
            <p14:sldId id="256"/>
          </p14:sldIdLst>
        </p14:section>
        <p14:section name="内容" id="{cd74116a-d423-45f3-91fa-b36612ba3320}">
          <p14:sldIdLst>
            <p14:sldId id="329"/>
            <p14:sldId id="261"/>
            <p14:sldId id="315"/>
            <p14:sldId id="316"/>
            <p14:sldId id="330"/>
            <p14:sldId id="331"/>
            <p14:sldId id="332"/>
            <p14:sldId id="281"/>
            <p14:sldId id="282"/>
            <p14:sldId id="283"/>
            <p14:sldId id="284"/>
            <p14:sldId id="291"/>
            <p14:sldId id="285"/>
          </p14:sldIdLst>
        </p14:section>
        <p14:section name="封底" id="{fc1b44da-ff2e-4c63-95a5-646ded8fc1a4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7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4.pn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6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7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8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4" name="图片 53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59" name="表格 58"/>
          <p:cNvGraphicFramePr/>
          <p:nvPr>
            <p:custDataLst>
              <p:tags r:id="rId3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" name="矩形 59"/>
          <p:cNvSpPr/>
          <p:nvPr/>
        </p:nvSpPr>
        <p:spPr>
          <a:xfrm>
            <a:off x="1535430" y="4953635"/>
            <a:ext cx="3536950" cy="4716145"/>
          </a:xfrm>
          <a:prstGeom prst="rect">
            <a:avLst/>
          </a:prstGeom>
          <a:noFill/>
          <a:ln w="19050" cmpd="sng">
            <a:solidFill>
              <a:schemeClr val="tx1">
                <a:alpha val="21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 descr="image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cxnSp>
        <p:nvCxnSpPr>
          <p:cNvPr id="62" name="直接连接符 61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68" name="表格 67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9" name="组合 68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73" name="文本框 72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4" name="me_image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31548" r="21548"/>
          <a:stretch>
            <a:fillRect/>
          </a:stretch>
        </p:blipFill>
        <p:spPr>
          <a:xfrm>
            <a:off x="1664335" y="4996815"/>
            <a:ext cx="3249295" cy="4615180"/>
          </a:xfrm>
          <a:prstGeom prst="roundRect">
            <a:avLst>
              <a:gd name="adj" fmla="val 3487"/>
            </a:avLst>
          </a:prstGeom>
        </p:spPr>
      </p:pic>
      <p:pic>
        <p:nvPicPr>
          <p:cNvPr id="75" name="图片 74" descr="image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4141470" y="4417695"/>
            <a:ext cx="1729740" cy="1492250"/>
          </a:xfrm>
          <a:prstGeom prst="rect">
            <a:avLst/>
          </a:prstGeom>
        </p:spPr>
      </p:pic>
      <p:sp>
        <p:nvSpPr>
          <p:cNvPr id="76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77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78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79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80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81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82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83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84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4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5" name="文本框 69"/>
          <p:cNvSpPr txBox="1"/>
          <p:nvPr/>
        </p:nvSpPr>
        <p:spPr>
          <a:xfrm>
            <a:off x="2153920" y="989330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7" name="文本框 69"/>
          <p:cNvSpPr txBox="1"/>
          <p:nvPr/>
        </p:nvSpPr>
        <p:spPr>
          <a:xfrm>
            <a:off x="2153920" y="5318125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6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671195"/>
            <a:ext cx="2927985" cy="4281170"/>
          </a:xfrm>
          <a:prstGeom prst="rect">
            <a:avLst/>
          </a:prstGeom>
        </p:spPr>
      </p:pic>
      <p:pic>
        <p:nvPicPr>
          <p:cNvPr id="8" name="image2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1173480"/>
            <a:ext cx="217868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9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5031105"/>
            <a:ext cx="2927985" cy="428117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5490210"/>
            <a:ext cx="2178685" cy="3363595"/>
          </a:xfrm>
          <a:prstGeom prst="roundRect">
            <a:avLst>
              <a:gd name="adj" fmla="val 3487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483870"/>
          <a:ext cx="6143625" cy="893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934450" progId="Word.Document.8">
                  <p:embed/>
                </p:oleObj>
              </mc:Choice>
              <mc:Fallback>
                <p:oleObj name="" r:id="rId1" imgW="6143625" imgH="89344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483870"/>
                        <a:ext cx="6143625" cy="893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7808" y="369570"/>
          <a:ext cx="63817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81750" imgH="9163050" progId="Word.Document.8">
                  <p:embed/>
                </p:oleObj>
              </mc:Choice>
              <mc:Fallback>
                <p:oleObj name="" r:id="rId1" imgW="63817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7808" y="369570"/>
                        <a:ext cx="63817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88633"/>
          <a:ext cx="6419850" cy="892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8924925" progId="Word.Document.8">
                  <p:embed/>
                </p:oleObj>
              </mc:Choice>
              <mc:Fallback>
                <p:oleObj name="" r:id="rId1" imgW="6419850" imgH="89249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88633"/>
                        <a:ext cx="6419850" cy="892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40995"/>
          <a:ext cx="6419850" cy="922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220200" progId="Word.Document.8">
                  <p:embed/>
                </p:oleObj>
              </mc:Choice>
              <mc:Fallback>
                <p:oleObj name="" r:id="rId1" imgW="6419850" imgH="92202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40995"/>
                        <a:ext cx="6419850" cy="922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93383"/>
          <a:ext cx="6419850" cy="911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15425" progId="Word.Document.8">
                  <p:embed/>
                </p:oleObj>
              </mc:Choice>
              <mc:Fallback>
                <p:oleObj name="" r:id="rId1" imgW="6419850" imgH="91154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93383"/>
                        <a:ext cx="6419850" cy="911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0045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0045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9570"/>
          <a:ext cx="64198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63050" progId="Word.Document.8">
                  <p:embed/>
                </p:oleObj>
              </mc:Choice>
              <mc:Fallback>
                <p:oleObj name="" r:id="rId1" imgW="64198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9570"/>
                        <a:ext cx="64198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02908"/>
          <a:ext cx="6419850" cy="909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096375" progId="Word.Document.8">
                  <p:embed/>
                </p:oleObj>
              </mc:Choice>
              <mc:Fallback>
                <p:oleObj name="" r:id="rId1" imgW="6419850" imgH="90963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02908"/>
                        <a:ext cx="6419850" cy="9096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16560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16560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46</cp:revision>
  <dcterms:created xsi:type="dcterms:W3CDTF">2023-08-09T12:44:00Z</dcterms:created>
  <dcterms:modified xsi:type="dcterms:W3CDTF">2025-12-19T04:22:15Z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58DD74194C05490689051D5B81CBB52B_12</vt:lpwstr>
  </property>
  <property fmtid="{D5CDD505-2E9C-101B-9397-08002B2CF9AE}" pid="3" name="KSOProductBuildVer">
    <vt:lpwstr>2052-12.1.0.24031</vt:lpwstr>
  </property>
</Properties>
</file>