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29" r:id="rId4"/>
    <p:sldId id="261" r:id="rId5"/>
    <p:sldId id="315" r:id="rId6"/>
    <p:sldId id="31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91" r:id="rId15"/>
    <p:sldId id="285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33edcef-1013-45cf-8713-bf101d3582dc}">
          <p14:sldIdLst>
            <p14:sldId id="256"/>
          </p14:sldIdLst>
        </p14:section>
        <p14:section name="内容" id="{cd74116a-d423-45f3-91fa-b36612ba3320}">
          <p14:sldIdLst>
            <p14:sldId id="329"/>
            <p14:sldId id="261"/>
            <p14:sldId id="315"/>
            <p14:sldId id="316"/>
            <p14:sldId id="278"/>
            <p14:sldId id="279"/>
            <p14:sldId id="280"/>
            <p14:sldId id="281"/>
            <p14:sldId id="282"/>
            <p14:sldId id="283"/>
            <p14:sldId id="284"/>
            <p14:sldId id="291"/>
            <p14:sldId id="285"/>
          </p14:sldIdLst>
        </p14:section>
        <p14:section name="封底" id="{fc1b44da-ff2e-4c63-95a5-646ded8fc1a4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ADA"/>
    <a:srgbClr val="92D050"/>
    <a:srgbClr val="533B3F"/>
    <a:srgbClr val="ADDCE1"/>
    <a:srgbClr val="B3212D"/>
    <a:srgbClr val="F4AA60"/>
    <a:srgbClr val="4874CB"/>
    <a:srgbClr val="5A433F"/>
    <a:srgbClr val="AECEE7"/>
    <a:srgbClr val="5C4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6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jpe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2" name="图片 1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6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9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10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11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12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20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21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22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24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3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4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5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483870"/>
          <a:ext cx="6143625" cy="893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934450" progId="Word.Document.8">
                  <p:embed/>
                </p:oleObj>
              </mc:Choice>
              <mc:Fallback>
                <p:oleObj name="" r:id="rId1" imgW="6143625" imgH="89344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483870"/>
                        <a:ext cx="6143625" cy="893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7808" y="369570"/>
          <a:ext cx="63817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81750" imgH="9163050" progId="Word.Document.8">
                  <p:embed/>
                </p:oleObj>
              </mc:Choice>
              <mc:Fallback>
                <p:oleObj name="" r:id="rId1" imgW="63817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7808" y="369570"/>
                        <a:ext cx="63817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88633"/>
          <a:ext cx="6419850" cy="892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8924925" progId="Word.Document.8">
                  <p:embed/>
                </p:oleObj>
              </mc:Choice>
              <mc:Fallback>
                <p:oleObj name="" r:id="rId1" imgW="6419850" imgH="89249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88633"/>
                        <a:ext cx="6419850" cy="892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40995"/>
          <a:ext cx="6419850" cy="922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220200" progId="Word.Document.8">
                  <p:embed/>
                </p:oleObj>
              </mc:Choice>
              <mc:Fallback>
                <p:oleObj name="" r:id="rId1" imgW="6419850" imgH="92202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40995"/>
                        <a:ext cx="6419850" cy="922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93383"/>
          <a:ext cx="6419850" cy="911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15425" progId="Word.Document.8">
                  <p:embed/>
                </p:oleObj>
              </mc:Choice>
              <mc:Fallback>
                <p:oleObj name="" r:id="rId1" imgW="6419850" imgH="91154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93383"/>
                        <a:ext cx="6419850" cy="911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0045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0045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9570"/>
          <a:ext cx="64198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63050" progId="Word.Document.8">
                  <p:embed/>
                </p:oleObj>
              </mc:Choice>
              <mc:Fallback>
                <p:oleObj name="" r:id="rId1" imgW="64198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9570"/>
                        <a:ext cx="64198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02908"/>
          <a:ext cx="6419850" cy="909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096375" progId="Word.Document.8">
                  <p:embed/>
                </p:oleObj>
              </mc:Choice>
              <mc:Fallback>
                <p:oleObj name="" r:id="rId1" imgW="6419850" imgH="90963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02908"/>
                        <a:ext cx="6419850" cy="909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16560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16560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47</cp:revision>
  <dcterms:created xsi:type="dcterms:W3CDTF">2023-08-09T12:44:00Z</dcterms:created>
  <dcterms:modified xsi:type="dcterms:W3CDTF">2025-12-19T04:21:45Z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58DD74194C05490689051D5B81CBB52B_12</vt:lpwstr>
  </property>
  <property fmtid="{D5CDD505-2E9C-101B-9397-08002B2CF9AE}" pid="3" name="KSOProductBuildVer">
    <vt:lpwstr>2052-12.1.0.24031</vt:lpwstr>
  </property>
</Properties>
</file>