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304" r:id="rId6"/>
    <p:sldId id="305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63" r:id="rId16"/>
    <p:sldId id="258" r:id="rId17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6abc57ac-0499-41d8-8a63-8f85a3e0fe30}">
          <p14:sldIdLst>
            <p14:sldId id="256"/>
          </p14:sldIdLst>
        </p14:section>
        <p14:section name="内容" id="{77d961eb-36a5-4b88-9ad3-4b53e4009c34}">
          <p14:sldIdLst>
            <p14:sldId id="260"/>
            <p14:sldId id="261"/>
            <p14:sldId id="304"/>
            <p14:sldId id="305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封底" id="{c8bf40e9-2805-4cd2-b50f-feaf9917c798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6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jpe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3" name="图片 2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5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16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1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3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67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68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69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70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71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13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6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3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4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7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683895"/>
          <a:ext cx="6143625" cy="853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534400" progId="Word.Document.8">
                  <p:embed/>
                </p:oleObj>
              </mc:Choice>
              <mc:Fallback>
                <p:oleObj name="" r:id="rId1" imgW="6143625" imgH="85344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683895"/>
                        <a:ext cx="6143625" cy="853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983" y="383858"/>
          <a:ext cx="66294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629400" imgH="9134475" progId="Word.Document.8">
                  <p:embed/>
                </p:oleObj>
              </mc:Choice>
              <mc:Fallback>
                <p:oleObj name="" r:id="rId1" imgW="66294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3983" y="383858"/>
                        <a:ext cx="66294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512445"/>
          <a:ext cx="6515100" cy="887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8877300" progId="Word.Document.8">
                  <p:embed/>
                </p:oleObj>
              </mc:Choice>
              <mc:Fallback>
                <p:oleObj name="" r:id="rId1" imgW="6515100" imgH="8877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512445"/>
                        <a:ext cx="6515100" cy="887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569595"/>
          <a:ext cx="6515100" cy="876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8763000" progId="Word.Document.8">
                  <p:embed/>
                </p:oleObj>
              </mc:Choice>
              <mc:Fallback>
                <p:oleObj name="" r:id="rId1" imgW="6515100" imgH="87630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569595"/>
                        <a:ext cx="6515100" cy="876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26720"/>
          <a:ext cx="6515100" cy="904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048750" progId="Word.Document.8">
                  <p:embed/>
                </p:oleObj>
              </mc:Choice>
              <mc:Fallback>
                <p:oleObj name="" r:id="rId1" imgW="6515100" imgH="90487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26720"/>
                        <a:ext cx="6515100" cy="904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12433"/>
          <a:ext cx="6515100" cy="907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077325" progId="Word.Document.8">
                  <p:embed/>
                </p:oleObj>
              </mc:Choice>
              <mc:Fallback>
                <p:oleObj name="" r:id="rId1" imgW="6515100" imgH="90773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12433"/>
                        <a:ext cx="6515100" cy="907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03860"/>
          <a:ext cx="651510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163050" progId="Word.Document.8">
                  <p:embed/>
                </p:oleObj>
              </mc:Choice>
              <mc:Fallback>
                <p:oleObj name="" r:id="rId1" imgW="651510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03860"/>
                        <a:ext cx="651510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2243" y="367665"/>
          <a:ext cx="65151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201150" progId="Word.Document.8">
                  <p:embed/>
                </p:oleObj>
              </mc:Choice>
              <mc:Fallback>
                <p:oleObj name="" r:id="rId1" imgW="65151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2243" y="367665"/>
                        <a:ext cx="65151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43</cp:revision>
  <dcterms:created xsi:type="dcterms:W3CDTF">2023-08-09T12:44:00Z</dcterms:created>
  <dcterms:modified xsi:type="dcterms:W3CDTF">2025-12-19T04:21:33Z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