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6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jpe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26" name="文本框 25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32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6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7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8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2" name="图片 1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15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16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1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3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45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46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47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48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6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7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9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8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17183"/>
          <a:ext cx="6477000" cy="926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67825" progId="Word.Document.8">
                  <p:embed/>
                </p:oleObj>
              </mc:Choice>
              <mc:Fallback>
                <p:oleObj name="" r:id="rId1" imgW="6477000" imgH="92678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17183"/>
                        <a:ext cx="6477000" cy="926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21945"/>
          <a:ext cx="6477000" cy="925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58300" progId="Word.Document.8">
                  <p:embed/>
                </p:oleObj>
              </mc:Choice>
              <mc:Fallback>
                <p:oleObj name="" r:id="rId1" imgW="6477000" imgH="9258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21945"/>
                        <a:ext cx="6477000" cy="925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03225"/>
          <a:ext cx="6477000" cy="733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7334250" progId="Word.Document.8">
                  <p:embed/>
                </p:oleObj>
              </mc:Choice>
              <mc:Fallback>
                <p:oleObj name="" r:id="rId1" imgW="6477000" imgH="7334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03225"/>
                        <a:ext cx="6477000" cy="733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47</cp:revision>
  <dcterms:created xsi:type="dcterms:W3CDTF">2023-08-09T12:44:00Z</dcterms:created>
  <dcterms:modified xsi:type="dcterms:W3CDTF">2025-12-19T04:21:51Z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