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61" r:id="rId5"/>
    <p:sldId id="304" r:id="rId6"/>
    <p:sldId id="305" r:id="rId7"/>
    <p:sldId id="306" r:id="rId8"/>
    <p:sldId id="307" r:id="rId9"/>
    <p:sldId id="308" r:id="rId10"/>
    <p:sldId id="281" r:id="rId11"/>
    <p:sldId id="282" r:id="rId12"/>
    <p:sldId id="283" r:id="rId13"/>
    <p:sldId id="284" r:id="rId14"/>
    <p:sldId id="285" r:id="rId15"/>
    <p:sldId id="263" r:id="rId16"/>
    <p:sldId id="258" r:id="rId17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6abc57ac-0499-41d8-8a63-8f85a3e0fe30}">
          <p14:sldIdLst>
            <p14:sldId id="256"/>
          </p14:sldIdLst>
        </p14:section>
        <p14:section name="内容" id="{77d961eb-36a5-4b88-9ad3-4b53e4009c34}">
          <p14:sldIdLst>
            <p14:sldId id="260"/>
            <p14:sldId id="261"/>
            <p14:sldId id="304"/>
            <p14:sldId id="305"/>
            <p14:sldId id="306"/>
            <p14:sldId id="307"/>
            <p14:sldId id="308"/>
            <p14:sldId id="281"/>
            <p14:sldId id="282"/>
            <p14:sldId id="283"/>
            <p14:sldId id="284"/>
            <p14:sldId id="285"/>
          </p14:sldIdLst>
        </p14:section>
        <p14:section name="封底" id="{c8bf40e9-2805-4cd2-b50f-feaf9917c798}">
          <p14:sldIdLst>
            <p14:sldId id="263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4CB"/>
    <a:srgbClr val="5A433F"/>
    <a:srgbClr val="AECEE7"/>
    <a:srgbClr val="5C433F"/>
    <a:srgbClr val="DBEEF4"/>
    <a:srgbClr val="92D050"/>
    <a:srgbClr val="FDEADA"/>
    <a:srgbClr val="93CDDD"/>
    <a:srgbClr val="ADDCE1"/>
    <a:srgbClr val="079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4.png"/><Relationship Id="rId7" Type="http://schemas.openxmlformats.org/officeDocument/2006/relationships/image" Target="../media/image6.jpe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14.png"/><Relationship Id="rId4" Type="http://schemas.openxmlformats.org/officeDocument/2006/relationships/image" Target="../media/image11.svg"/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3.svg"/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副标题 2"/>
          <p:cNvSpPr txBox="1"/>
          <p:nvPr/>
        </p:nvSpPr>
        <p:spPr>
          <a:xfrm>
            <a:off x="106680" y="3751580"/>
            <a:ext cx="6666865" cy="779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6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</a:rPr>
              <a:t>幼儿学期发展报告</a:t>
            </a:r>
            <a:endParaRPr lang="zh-CN" altLang="zh-CN" sz="36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266065"/>
            <a:ext cx="2533650" cy="315785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72720" y="4374515"/>
            <a:ext cx="6600825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2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development information of children for a semester</a:t>
            </a:r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373505" y="5256530"/>
            <a:ext cx="3729990" cy="1383665"/>
            <a:chOff x="1721" y="8278"/>
            <a:chExt cx="5874" cy="2179"/>
          </a:xfrm>
        </p:grpSpPr>
        <p:sp>
          <p:nvSpPr>
            <p:cNvPr id="14" name="文本框 13"/>
            <p:cNvSpPr txBox="1"/>
            <p:nvPr/>
          </p:nvSpPr>
          <p:spPr>
            <a:xfrm>
              <a:off x="1721" y="8278"/>
              <a:ext cx="2216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Class</a:t>
              </a:r>
              <a:r>
                <a:rPr lang="zh-CN" altLang="en-US" sz="2800"/>
                <a:t>：</a:t>
              </a:r>
              <a:endParaRPr lang="zh-CN" altLang="en-US" sz="2800"/>
            </a:p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Name</a:t>
              </a:r>
              <a:r>
                <a:rPr lang="zh-CN" altLang="en-US" sz="2800"/>
                <a:t>：</a:t>
              </a:r>
              <a:endParaRPr lang="zh-CN" altLang="en-US" sz="2800"/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3577" y="9131"/>
              <a:ext cx="4018" cy="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3587" y="10232"/>
              <a:ext cx="3993" cy="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0" y="8947150"/>
            <a:ext cx="6858000" cy="956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75920" y="9157335"/>
            <a:ext cx="6106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成就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class"/>
          <p:cNvSpPr txBox="1"/>
          <p:nvPr/>
        </p:nvSpPr>
        <p:spPr>
          <a:xfrm>
            <a:off x="2587625" y="5256530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/>
            <a:r>
              <a:rPr lang="en-US" altLang="zh-CN" sz="2800" b="1"/>
              <a:t>class</a:t>
            </a:r>
            <a:endParaRPr lang="en-US" altLang="zh-CN" sz="2800" b="1"/>
          </a:p>
        </p:txBody>
      </p:sp>
      <p:sp>
        <p:nvSpPr>
          <p:cNvPr id="19" name="name"/>
          <p:cNvSpPr txBox="1"/>
          <p:nvPr/>
        </p:nvSpPr>
        <p:spPr>
          <a:xfrm>
            <a:off x="2587625" y="5950585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name</a:t>
            </a:r>
            <a:endParaRPr lang="en-US" altLang="zh-CN" sz="2800" b="1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教师寄语背景2"/>
          <p:cNvPicPr>
            <a:picLocks noChangeAspect="1"/>
          </p:cNvPicPr>
          <p:nvPr/>
        </p:nvPicPr>
        <p:blipFill>
          <a:blip r:embed="rId1"/>
          <a:srcRect l="5201" t="3873" r="5252" b="9361"/>
          <a:stretch>
            <a:fillRect/>
          </a:stretch>
        </p:blipFill>
        <p:spPr>
          <a:xfrm>
            <a:off x="0" y="0"/>
            <a:ext cx="6858635" cy="99034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24430" y="699135"/>
            <a:ext cx="2043430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sz="2800">
                <a:solidFill>
                  <a:srgbClr val="079EF9"/>
                </a:solidFill>
                <a:latin typeface="汉仪超粗圆简" panose="02010600000101010101" charset="-122"/>
                <a:ea typeface="汉仪超粗圆简" panose="02010600000101010101" charset="-122"/>
                <a:sym typeface="汉仪超粗圆简" panose="02010600000101010101" charset="-122"/>
              </a:rPr>
              <a:t>教师寄语</a:t>
            </a:r>
            <a:endParaRPr lang="zh-CN" altLang="en-US" sz="2800">
              <a:solidFill>
                <a:srgbClr val="079EF9"/>
              </a:solidFill>
              <a:latin typeface="汉仪超粗圆简" panose="02010600000101010101" charset="-122"/>
              <a:ea typeface="汉仪超粗圆简" panose="02010600000101010101" charset="-122"/>
              <a:sym typeface="汉仪超粗圆简" panose="0201060000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9775" y="1886585"/>
            <a:ext cx="5400000" cy="3600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32610" y="693991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教师签名：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4065" y="7482840"/>
            <a:ext cx="5248910" cy="790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“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教育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 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成就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儿童</a:t>
            </a:r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Complete education brings up complete children.</a:t>
            </a:r>
            <a:endParaRPr lang="en-US" altLang="zh-CN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32610" y="844804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园长签名</a:t>
            </a:r>
            <a:r>
              <a:rPr lang="en-US" altLang="zh-CN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:</a:t>
            </a: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2" name="comments"/>
          <p:cNvSpPr txBox="1"/>
          <p:nvPr/>
        </p:nvSpPr>
        <p:spPr>
          <a:xfrm>
            <a:off x="878840" y="1623695"/>
            <a:ext cx="5222240" cy="49561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uFillTx/>
                <a:latin typeface="方正少儿简体" panose="02000000000000000000" charset="-122"/>
                <a:ea typeface="方正少儿简体" panose="02000000000000000000" charset="-122"/>
              </a:rPr>
              <a:t>你文静、可爱、有礼貌、守纪律。学习上比较自觉，习惯好。这学期你爱动脑筋了，课堂上常能看到你积极举手发言。小组长工作做得非常出色，总是能主动完成任务，并且有事能和老师主动交流，胆子比以前大，自信心增强了。老师希望你以后要加强体育锻炼，有健康的身体，才能学习好，对吗？</a:t>
            </a:r>
            <a:endParaRPr lang="zh-CN" altLang="en-US">
              <a:solidFill>
                <a:schemeClr val="tx1"/>
              </a:solidFill>
              <a:uFillTx/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5" name="teacher_name"/>
          <p:cNvSpPr txBox="1"/>
          <p:nvPr/>
        </p:nvSpPr>
        <p:spPr>
          <a:xfrm>
            <a:off x="2987040" y="6935470"/>
            <a:ext cx="3152775" cy="422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教师名称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pic>
        <p:nvPicPr>
          <p:cNvPr id="16" name="signa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987040" y="8273415"/>
            <a:ext cx="1800000" cy="720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4" name="图片 43" descr="image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" y="66675"/>
            <a:ext cx="2846070" cy="1928495"/>
          </a:xfrm>
          <a:prstGeom prst="rect">
            <a:avLst/>
          </a:prstGeom>
        </p:spPr>
      </p:pic>
      <p:sp>
        <p:nvSpPr>
          <p:cNvPr id="54" name="矩形 53"/>
          <p:cNvSpPr/>
          <p:nvPr/>
        </p:nvSpPr>
        <p:spPr>
          <a:xfrm rot="20520000">
            <a:off x="3166745" y="746760"/>
            <a:ext cx="681355" cy="68961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我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 rot="240000">
            <a:off x="4067810" y="826770"/>
            <a:ext cx="681355" cy="68961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的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 rot="240000">
            <a:off x="4937760" y="719455"/>
            <a:ext cx="681355" cy="6896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档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 rot="240000">
            <a:off x="5807710" y="1146175"/>
            <a:ext cx="681355" cy="689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案</a:t>
            </a:r>
            <a:endParaRPr lang="zh-CN" altLang="en-US" b="1">
              <a:solidFill>
                <a:srgbClr val="7030A0"/>
              </a:solidFill>
            </a:endParaRPr>
          </a:p>
        </p:txBody>
      </p:sp>
      <p:graphicFrame>
        <p:nvGraphicFramePr>
          <p:cNvPr id="58" name="表格 57"/>
          <p:cNvGraphicFramePr/>
          <p:nvPr>
            <p:custDataLst>
              <p:tags r:id="rId3"/>
            </p:custDataLst>
          </p:nvPr>
        </p:nvGraphicFramePr>
        <p:xfrm>
          <a:off x="1000125" y="2205355"/>
          <a:ext cx="6129655" cy="237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85"/>
                <a:gridCol w="1260475"/>
                <a:gridCol w="1040765"/>
                <a:gridCol w="1118235"/>
              </a:tblGrid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姓名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英文名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性别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出生年月日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属相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我的好朋友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59" name="直接连接符 58"/>
          <p:cNvCxnSpPr/>
          <p:nvPr/>
        </p:nvCxnSpPr>
        <p:spPr>
          <a:xfrm>
            <a:off x="206184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206184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206184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426529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426529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426529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65" name="表格 64"/>
          <p:cNvGraphicFramePr/>
          <p:nvPr/>
        </p:nvGraphicFramePr>
        <p:xfrm>
          <a:off x="230505" y="3604260"/>
          <a:ext cx="479933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815"/>
              </a:tblGrid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爱好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我喜欢的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游戏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我最喜欢吃的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食物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66" name="组合 65"/>
          <p:cNvGrpSpPr/>
          <p:nvPr/>
        </p:nvGrpSpPr>
        <p:grpSpPr>
          <a:xfrm>
            <a:off x="1978660" y="3869055"/>
            <a:ext cx="4528185" cy="754380"/>
            <a:chOff x="3116" y="5773"/>
            <a:chExt cx="7131" cy="1188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3157" y="5773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3116" y="6352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3116" y="6931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pic>
        <p:nvPicPr>
          <p:cNvPr id="70" name="me_image" descr="D:/系统文件夹/桌面/1244.jpg_wh860.jpg1244.jpg_wh860"/>
          <p:cNvPicPr/>
          <p:nvPr/>
        </p:nvPicPr>
        <p:blipFill>
          <a:blip r:embed="rId4"/>
          <a:srcRect l="174" r="-203"/>
          <a:stretch>
            <a:fillRect/>
          </a:stretch>
        </p:blipFill>
        <p:spPr>
          <a:xfrm>
            <a:off x="645160" y="5407660"/>
            <a:ext cx="5580000" cy="3060000"/>
          </a:xfrm>
          <a:prstGeom prst="roundRect">
            <a:avLst>
              <a:gd name="adj" fmla="val 4727"/>
            </a:avLst>
          </a:prstGeom>
        </p:spPr>
      </p:pic>
      <p:pic>
        <p:nvPicPr>
          <p:cNvPr id="71" name="图片 70" descr="image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00000">
            <a:off x="5283835" y="4546600"/>
            <a:ext cx="1729740" cy="1492250"/>
          </a:xfrm>
          <a:prstGeom prst="rect">
            <a:avLst/>
          </a:prstGeom>
        </p:spPr>
      </p:pic>
      <p:sp>
        <p:nvSpPr>
          <p:cNvPr id="72" name="name"/>
          <p:cNvSpPr txBox="1"/>
          <p:nvPr/>
        </p:nvSpPr>
        <p:spPr>
          <a:xfrm>
            <a:off x="2061845" y="2145030"/>
            <a:ext cx="11239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name</a:t>
            </a:r>
            <a:endParaRPr lang="en-US" altLang="zh-CN" sz="1500"/>
          </a:p>
        </p:txBody>
      </p:sp>
      <p:sp>
        <p:nvSpPr>
          <p:cNvPr id="73" name="english_name"/>
          <p:cNvSpPr txBox="1"/>
          <p:nvPr/>
        </p:nvSpPr>
        <p:spPr>
          <a:xfrm>
            <a:off x="4242435" y="2145030"/>
            <a:ext cx="13373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english_name</a:t>
            </a:r>
            <a:endParaRPr lang="en-US" altLang="zh-CN" sz="1500"/>
          </a:p>
        </p:txBody>
      </p:sp>
      <p:sp>
        <p:nvSpPr>
          <p:cNvPr id="74" name="sex"/>
          <p:cNvSpPr txBox="1"/>
          <p:nvPr/>
        </p:nvSpPr>
        <p:spPr>
          <a:xfrm>
            <a:off x="2061845" y="252984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sex</a:t>
            </a:r>
            <a:endParaRPr lang="en-US" altLang="zh-CN" sz="1500"/>
          </a:p>
        </p:txBody>
      </p:sp>
      <p:sp>
        <p:nvSpPr>
          <p:cNvPr id="75" name="zodiac"/>
          <p:cNvSpPr txBox="1"/>
          <p:nvPr/>
        </p:nvSpPr>
        <p:spPr>
          <a:xfrm>
            <a:off x="2062480" y="292798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zodiac</a:t>
            </a:r>
            <a:endParaRPr lang="en-US" altLang="zh-CN" sz="1500"/>
          </a:p>
        </p:txBody>
      </p:sp>
      <p:sp>
        <p:nvSpPr>
          <p:cNvPr id="76" name="birthday"/>
          <p:cNvSpPr txBox="1"/>
          <p:nvPr/>
        </p:nvSpPr>
        <p:spPr>
          <a:xfrm>
            <a:off x="4265930" y="254317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birthday</a:t>
            </a:r>
            <a:endParaRPr lang="en-US" altLang="zh-CN" sz="1500"/>
          </a:p>
        </p:txBody>
      </p:sp>
      <p:sp>
        <p:nvSpPr>
          <p:cNvPr id="77" name="friend"/>
          <p:cNvSpPr txBox="1"/>
          <p:nvPr/>
        </p:nvSpPr>
        <p:spPr>
          <a:xfrm>
            <a:off x="4265930" y="294132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friend</a:t>
            </a:r>
            <a:endParaRPr lang="en-US" altLang="zh-CN" sz="1500"/>
          </a:p>
        </p:txBody>
      </p:sp>
      <p:sp>
        <p:nvSpPr>
          <p:cNvPr id="78" name="hobby"/>
          <p:cNvSpPr txBox="1"/>
          <p:nvPr/>
        </p:nvSpPr>
        <p:spPr>
          <a:xfrm>
            <a:off x="1953260" y="3566795"/>
            <a:ext cx="4528185" cy="338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hobby</a:t>
            </a:r>
            <a:endParaRPr lang="en-US" altLang="zh-CN" sz="1500"/>
          </a:p>
        </p:txBody>
      </p:sp>
      <p:sp>
        <p:nvSpPr>
          <p:cNvPr id="79" name="game"/>
          <p:cNvSpPr txBox="1"/>
          <p:nvPr/>
        </p:nvSpPr>
        <p:spPr>
          <a:xfrm>
            <a:off x="1978660" y="3909695"/>
            <a:ext cx="453390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500"/>
              <a:t>game</a:t>
            </a:r>
            <a:endParaRPr lang="en-US" altLang="zh-CN" sz="1500"/>
          </a:p>
        </p:txBody>
      </p:sp>
      <p:sp>
        <p:nvSpPr>
          <p:cNvPr id="80" name="food"/>
          <p:cNvSpPr txBox="1"/>
          <p:nvPr/>
        </p:nvSpPr>
        <p:spPr>
          <a:xfrm>
            <a:off x="1978660" y="4269105"/>
            <a:ext cx="4528820" cy="3575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food</a:t>
            </a:r>
            <a:endParaRPr lang="en-US" altLang="zh-CN" sz="1500"/>
          </a:p>
        </p:txBody>
      </p:sp>
      <p:sp>
        <p:nvSpPr>
          <p:cNvPr id="81" name="矩形 80"/>
          <p:cNvSpPr/>
          <p:nvPr/>
        </p:nvSpPr>
        <p:spPr>
          <a:xfrm>
            <a:off x="548640" y="5317490"/>
            <a:ext cx="5760000" cy="3240000"/>
          </a:xfrm>
          <a:prstGeom prst="rect">
            <a:avLst/>
          </a:prstGeom>
          <a:noFill/>
          <a:ln w="12700" cmpd="sng">
            <a:solidFill>
              <a:schemeClr val="tx1">
                <a:alpha val="21000"/>
              </a:scheme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2" name="图片 81" descr="image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795" y="8303895"/>
            <a:ext cx="5706110" cy="16008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8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班级全家福</a:t>
            </a:r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20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21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22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23" name="文本框 69"/>
          <p:cNvSpPr txBox="1"/>
          <p:nvPr/>
        </p:nvSpPr>
        <p:spPr>
          <a:xfrm>
            <a:off x="807720" y="1887220"/>
            <a:ext cx="5457825" cy="409765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35735" y="7426960"/>
            <a:ext cx="3985895" cy="351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我们是相亲相爱</a:t>
            </a:r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的一家人</a:t>
            </a:r>
            <a:endParaRPr lang="zh-CN" altLang="en-US"/>
          </a:p>
        </p:txBody>
      </p:sp>
      <p:pic>
        <p:nvPicPr>
          <p:cNvPr id="25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1303" y="8599488"/>
            <a:ext cx="534035" cy="534035"/>
          </a:xfrm>
          <a:prstGeom prst="rect">
            <a:avLst/>
          </a:prstGeom>
        </p:spPr>
      </p:pic>
      <p:pic>
        <p:nvPicPr>
          <p:cNvPr id="26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483" y="8219123"/>
            <a:ext cx="914400" cy="914400"/>
          </a:xfrm>
          <a:prstGeom prst="rect">
            <a:avLst/>
          </a:prstGeom>
        </p:spPr>
      </p:pic>
      <p:pic>
        <p:nvPicPr>
          <p:cNvPr id="27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028" y="8599488"/>
            <a:ext cx="534035" cy="534035"/>
          </a:xfrm>
          <a:prstGeom prst="rect">
            <a:avLst/>
          </a:prstGeom>
        </p:spPr>
      </p:pic>
      <p:pic>
        <p:nvPicPr>
          <p:cNvPr id="28" name="class_image" descr="D:/系统文件夹/桌面/1244.jpg_wh860.jpg1244.jpg_wh860"/>
          <p:cNvPicPr>
            <a:picLocks noChangeAspect="1"/>
          </p:cNvPicPr>
          <p:nvPr/>
        </p:nvPicPr>
        <p:blipFill>
          <a:blip r:embed="rId7"/>
          <a:srcRect l="5063"/>
          <a:stretch>
            <a:fillRect/>
          </a:stretch>
        </p:blipFill>
        <p:spPr>
          <a:xfrm>
            <a:off x="854075" y="2136140"/>
            <a:ext cx="5130165" cy="3599815"/>
          </a:xfrm>
          <a:prstGeom prst="roundRect">
            <a:avLst>
              <a:gd name="adj" fmla="val 3487"/>
            </a:avLst>
          </a:prstGeom>
        </p:spPr>
      </p:pic>
      <p:pic>
        <p:nvPicPr>
          <p:cNvPr id="29" name="图片 90" descr="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280" y="1387475"/>
            <a:ext cx="6441440" cy="50984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我的作品：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0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11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12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grpSp>
        <p:nvGrpSpPr>
          <p:cNvPr id="13" name="组合 12"/>
          <p:cNvGrpSpPr>
            <a:grpSpLocks noChangeAspect="1"/>
          </p:cNvGrpSpPr>
          <p:nvPr/>
        </p:nvGrpSpPr>
        <p:grpSpPr>
          <a:xfrm rot="0">
            <a:off x="1898015" y="5031105"/>
            <a:ext cx="2927985" cy="4281170"/>
            <a:chOff x="-176" y="7505"/>
            <a:chExt cx="7317" cy="10909"/>
          </a:xfrm>
        </p:grpSpPr>
        <p:sp>
          <p:nvSpPr>
            <p:cNvPr id="14" name="文本框 69"/>
            <p:cNvSpPr txBox="1"/>
            <p:nvPr/>
          </p:nvSpPr>
          <p:spPr>
            <a:xfrm>
              <a:off x="463" y="8237"/>
              <a:ext cx="5943" cy="9509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srgbClr val="80C3E3"/>
              </a:solidFill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p>
              <a:pPr algn="just"/>
              <a:r>
                <a:rPr lang="en-US" altLang="zh-CN" sz="1050" kern="100">
                  <a:latin typeface="Calibri" panose="020F05020202040302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 </a:t>
              </a:r>
              <a:endPara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endParaRPr>
            </a:p>
          </p:txBody>
        </p:sp>
        <p:pic>
          <p:nvPicPr>
            <p:cNvPr id="15" name="图片 90" descr="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-176" y="7505"/>
              <a:ext cx="7317" cy="10909"/>
            </a:xfrm>
            <a:prstGeom prst="rect">
              <a:avLst/>
            </a:prstGeom>
          </p:spPr>
        </p:pic>
      </p:grpSp>
      <p:grpSp>
        <p:nvGrpSpPr>
          <p:cNvPr id="16" name="组合 15"/>
          <p:cNvGrpSpPr>
            <a:grpSpLocks noChangeAspect="1"/>
          </p:cNvGrpSpPr>
          <p:nvPr/>
        </p:nvGrpSpPr>
        <p:grpSpPr>
          <a:xfrm rot="0">
            <a:off x="1898015" y="778510"/>
            <a:ext cx="2927985" cy="4281170"/>
            <a:chOff x="-176" y="7505"/>
            <a:chExt cx="7317" cy="10909"/>
          </a:xfrm>
        </p:grpSpPr>
        <p:sp>
          <p:nvSpPr>
            <p:cNvPr id="17" name="文本框 69"/>
            <p:cNvSpPr txBox="1"/>
            <p:nvPr/>
          </p:nvSpPr>
          <p:spPr>
            <a:xfrm>
              <a:off x="463" y="8237"/>
              <a:ext cx="5943" cy="9509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srgbClr val="80C3E3"/>
              </a:solidFill>
            </a:ln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p>
              <a:pPr algn="just"/>
              <a:r>
                <a:rPr lang="en-US" altLang="zh-CN" sz="1050" kern="100">
                  <a:latin typeface="Calibri" panose="020F0502020204030204"/>
                  <a:ea typeface="宋体" panose="02010600030101010101" pitchFamily="2" charset="-122"/>
                  <a:cs typeface="Times New Roman" panose="02020603050405020304"/>
                  <a:sym typeface="Times New Roman" panose="02020603050405020304"/>
                </a:rPr>
                <a:t> </a:t>
              </a:r>
              <a:endPara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endParaRPr>
            </a:p>
          </p:txBody>
        </p:sp>
        <p:pic>
          <p:nvPicPr>
            <p:cNvPr id="18" name="图片 90" descr="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-176" y="7505"/>
              <a:ext cx="7317" cy="10909"/>
            </a:xfrm>
            <a:prstGeom prst="rect">
              <a:avLst/>
            </a:prstGeom>
          </p:spPr>
        </p:pic>
      </p:grpSp>
      <p:sp>
        <p:nvSpPr>
          <p:cNvPr id="19" name="文本框 69"/>
          <p:cNvSpPr txBox="1"/>
          <p:nvPr/>
        </p:nvSpPr>
        <p:spPr>
          <a:xfrm>
            <a:off x="2153920" y="989330"/>
            <a:ext cx="2378075" cy="373189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20" name="文本框 69"/>
          <p:cNvSpPr txBox="1"/>
          <p:nvPr/>
        </p:nvSpPr>
        <p:spPr>
          <a:xfrm>
            <a:off x="2280920" y="5445125"/>
            <a:ext cx="2378075" cy="373189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21" name="图片 90" descr="12"/>
          <p:cNvPicPr/>
          <p:nvPr/>
        </p:nvPicPr>
        <p:blipFill>
          <a:blip r:embed="rId5"/>
          <a:stretch>
            <a:fillRect/>
          </a:stretch>
        </p:blipFill>
        <p:spPr>
          <a:xfrm>
            <a:off x="1898015" y="671195"/>
            <a:ext cx="2927985" cy="4281170"/>
          </a:xfrm>
          <a:prstGeom prst="rect">
            <a:avLst/>
          </a:prstGeom>
        </p:spPr>
      </p:pic>
      <p:pic>
        <p:nvPicPr>
          <p:cNvPr id="22" name="image2" descr="D:/系统文件夹/桌面/1244.jpg_wh860.jpg1244.jpg_wh860"/>
          <p:cNvPicPr>
            <a:picLocks noChangeAspect="1"/>
          </p:cNvPicPr>
          <p:nvPr/>
        </p:nvPicPr>
        <p:blipFill>
          <a:blip r:embed="rId6"/>
          <a:srcRect l="33422" r="23422"/>
          <a:stretch>
            <a:fillRect/>
          </a:stretch>
        </p:blipFill>
        <p:spPr>
          <a:xfrm>
            <a:off x="2239645" y="1173480"/>
            <a:ext cx="2178685" cy="3363595"/>
          </a:xfrm>
          <a:prstGeom prst="roundRect">
            <a:avLst>
              <a:gd name="adj" fmla="val 3487"/>
            </a:avLst>
          </a:prstGeom>
        </p:spPr>
      </p:pic>
      <p:pic>
        <p:nvPicPr>
          <p:cNvPr id="23" name="图片 90" descr="12"/>
          <p:cNvPicPr/>
          <p:nvPr/>
        </p:nvPicPr>
        <p:blipFill>
          <a:blip r:embed="rId5"/>
          <a:stretch>
            <a:fillRect/>
          </a:stretch>
        </p:blipFill>
        <p:spPr>
          <a:xfrm>
            <a:off x="2025015" y="5158105"/>
            <a:ext cx="2927985" cy="4281170"/>
          </a:xfrm>
          <a:prstGeom prst="rect">
            <a:avLst/>
          </a:prstGeom>
        </p:spPr>
      </p:pic>
      <p:pic>
        <p:nvPicPr>
          <p:cNvPr id="24" name="image1" descr="D:/系统文件夹/桌面/1244.jpg_wh860.jpg1244.jpg_wh860"/>
          <p:cNvPicPr>
            <a:picLocks noChangeAspect="1"/>
          </p:cNvPicPr>
          <p:nvPr/>
        </p:nvPicPr>
        <p:blipFill>
          <a:blip r:embed="rId6"/>
          <a:srcRect l="33422" r="23422"/>
          <a:stretch>
            <a:fillRect/>
          </a:stretch>
        </p:blipFill>
        <p:spPr>
          <a:xfrm>
            <a:off x="2239645" y="5490210"/>
            <a:ext cx="2178685" cy="3363595"/>
          </a:xfrm>
          <a:prstGeom prst="roundRect">
            <a:avLst>
              <a:gd name="adj" fmla="val 3487"/>
            </a:avLst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870" y="683895"/>
          <a:ext cx="6143625" cy="853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143625" imgH="8534400" progId="Word.Document.8">
                  <p:embed/>
                </p:oleObj>
              </mc:Choice>
              <mc:Fallback>
                <p:oleObj name="" r:id="rId1" imgW="6143625" imgH="85344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870" y="683895"/>
                        <a:ext cx="6143625" cy="853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3983" y="383858"/>
          <a:ext cx="6629400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629400" imgH="9134475" progId="Word.Document.8">
                  <p:embed/>
                </p:oleObj>
              </mc:Choice>
              <mc:Fallback>
                <p:oleObj name="" r:id="rId1" imgW="6629400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3983" y="383858"/>
                        <a:ext cx="6629400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5895" y="512445"/>
          <a:ext cx="6505575" cy="887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05575" imgH="8877300" progId="Word.Document.8">
                  <p:embed/>
                </p:oleObj>
              </mc:Choice>
              <mc:Fallback>
                <p:oleObj name="" r:id="rId1" imgW="6505575" imgH="88773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5895" y="512445"/>
                        <a:ext cx="6505575" cy="8877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5895" y="569595"/>
          <a:ext cx="6505575" cy="876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05575" imgH="8763000" progId="Word.Document.8">
                  <p:embed/>
                </p:oleObj>
              </mc:Choice>
              <mc:Fallback>
                <p:oleObj name="" r:id="rId1" imgW="6505575" imgH="87630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5895" y="569595"/>
                        <a:ext cx="6505575" cy="876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5895" y="426720"/>
          <a:ext cx="6505575" cy="904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05575" imgH="9048750" progId="Word.Document.8">
                  <p:embed/>
                </p:oleObj>
              </mc:Choice>
              <mc:Fallback>
                <p:oleObj name="" r:id="rId1" imgW="6505575" imgH="90487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5895" y="426720"/>
                        <a:ext cx="6505575" cy="904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5895" y="412433"/>
          <a:ext cx="6505575" cy="907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05575" imgH="9077325" progId="Word.Document.8">
                  <p:embed/>
                </p:oleObj>
              </mc:Choice>
              <mc:Fallback>
                <p:oleObj name="" r:id="rId1" imgW="6505575" imgH="90773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5895" y="412433"/>
                        <a:ext cx="6505575" cy="907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5895" y="403860"/>
          <a:ext cx="6505575" cy="916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05575" imgH="9163050" progId="Word.Document.8">
                  <p:embed/>
                </p:oleObj>
              </mc:Choice>
              <mc:Fallback>
                <p:oleObj name="" r:id="rId1" imgW="6505575" imgH="91630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5895" y="403860"/>
                        <a:ext cx="6505575" cy="916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7005" y="367665"/>
          <a:ext cx="6505575" cy="920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05575" imgH="9201150" progId="Word.Document.8">
                  <p:embed/>
                </p:oleObj>
              </mc:Choice>
              <mc:Fallback>
                <p:oleObj name="" r:id="rId1" imgW="6505575" imgH="92011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7005" y="367665"/>
                        <a:ext cx="6505575" cy="920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EE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0" name="图片 150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8783003"/>
            <a:ext cx="1381760" cy="1464945"/>
          </a:xfrm>
          <a:prstGeom prst="rect">
            <a:avLst/>
          </a:prstGeom>
        </p:spPr>
      </p:pic>
      <p:pic>
        <p:nvPicPr>
          <p:cNvPr id="146" name="图片 146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40000">
            <a:off x="-566420" y="-351155"/>
            <a:ext cx="2014855" cy="1483360"/>
          </a:xfrm>
          <a:prstGeom prst="rect">
            <a:avLst/>
          </a:prstGeom>
        </p:spPr>
      </p:pic>
      <p:pic>
        <p:nvPicPr>
          <p:cNvPr id="149" name="图片 149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475923" y="8783003"/>
            <a:ext cx="1381760" cy="1464945"/>
          </a:xfrm>
          <a:prstGeom prst="rect">
            <a:avLst/>
          </a:prstGeom>
        </p:spPr>
      </p:pic>
      <p:pic>
        <p:nvPicPr>
          <p:cNvPr id="147" name="图片 147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00000">
            <a:off x="5554028" y="-456882"/>
            <a:ext cx="2122805" cy="1563370"/>
          </a:xfrm>
          <a:prstGeom prst="rect">
            <a:avLst/>
          </a:prstGeom>
        </p:spPr>
      </p:pic>
      <p:sp>
        <p:nvSpPr>
          <p:cNvPr id="151" name="文本框 151"/>
          <p:cNvSpPr txBox="1"/>
          <p:nvPr/>
        </p:nvSpPr>
        <p:spPr>
          <a:xfrm>
            <a:off x="732790" y="1193165"/>
            <a:ext cx="5581650" cy="4011295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 rtl="0" eaLnBrk="1" fontAlgn="auto" latinLnBrk="0" hangingPunct="1">
              <a:lnSpc>
                <a:spcPct val="150000"/>
              </a:lnSpc>
              <a:spcAft>
                <a:spcPts val="2400"/>
              </a:spcAft>
            </a:pPr>
            <a:endParaRPr lang="en-US" altLang="zh-CN" sz="1800" kern="100">
              <a:solidFill>
                <a:srgbClr val="226376"/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55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6553" y="7984173"/>
            <a:ext cx="534035" cy="534035"/>
          </a:xfrm>
          <a:prstGeom prst="rect">
            <a:avLst/>
          </a:prstGeom>
        </p:spPr>
      </p:pic>
      <p:pic>
        <p:nvPicPr>
          <p:cNvPr id="154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6733" y="7603808"/>
            <a:ext cx="914400" cy="914400"/>
          </a:xfrm>
          <a:prstGeom prst="rect">
            <a:avLst/>
          </a:prstGeom>
        </p:spPr>
      </p:pic>
      <p:pic>
        <p:nvPicPr>
          <p:cNvPr id="156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7278" y="7984173"/>
            <a:ext cx="534035" cy="534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7650" y="3373120"/>
            <a:ext cx="63906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老师们、家长们：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人生的童年只有一次</a:t>
            </a:r>
            <a:r>
              <a:rPr lang="en-US" altLang="zh-CN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童年的记忆是美好的、难忘的、珍贵的！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让我们大家举起手中的相机为孩子拍下美好的瞬间！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让我们大家拿起手中的笔记录下幼儿成长中一点一滴！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更为重要的是，让我们用欣赏的眼光去发现幼儿的天真、智慧和美丽！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让我们用赞美的语言去激励我们的孩子们永远前进</a:t>
            </a:r>
            <a:r>
              <a:rPr lang="en-US" altLang="zh-CN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585" y="506730"/>
            <a:ext cx="1943100" cy="24218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招生办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638550"/>
            <a:ext cx="1983740" cy="202819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4" name="图片 3" descr="公众号"/>
          <p:cNvPicPr>
            <a:picLocks noChangeAspect="1"/>
          </p:cNvPicPr>
          <p:nvPr/>
        </p:nvPicPr>
        <p:blipFill>
          <a:blip r:embed="rId3"/>
          <a:srcRect l="2329" r="2753"/>
          <a:stretch>
            <a:fillRect/>
          </a:stretch>
        </p:blipFill>
        <p:spPr>
          <a:xfrm>
            <a:off x="3698875" y="3638550"/>
            <a:ext cx="1986280" cy="202755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14325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家长服务部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344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微信公众号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625" y="8286115"/>
            <a:ext cx="12579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电话：</a:t>
            </a: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地址：</a:t>
            </a:r>
            <a:endParaRPr lang="zh-CN" altLang="en-US" b="1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2560" y="8285480"/>
            <a:ext cx="3705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accent1"/>
                </a:solidFill>
              </a:rPr>
              <a:t>0769--22222286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17722318589(</a:t>
            </a:r>
            <a:r>
              <a:rPr lang="zh-CN" altLang="en-US" b="1">
                <a:solidFill>
                  <a:schemeClr val="accent1"/>
                </a:solidFill>
              </a:rPr>
              <a:t>谢老师</a:t>
            </a:r>
            <a:r>
              <a:rPr lang="en-US" altLang="zh-CN" b="1">
                <a:solidFill>
                  <a:schemeClr val="accent1"/>
                </a:solidFill>
              </a:rPr>
              <a:t>  </a:t>
            </a:r>
            <a:r>
              <a:rPr lang="zh-CN" altLang="en-US" b="1">
                <a:solidFill>
                  <a:schemeClr val="accent1"/>
                </a:solidFill>
              </a:rPr>
              <a:t>微信同号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13538376813(</a:t>
            </a:r>
            <a:r>
              <a:rPr lang="zh-CN" altLang="en-US" b="1">
                <a:solidFill>
                  <a:schemeClr val="accent1"/>
                </a:solidFill>
              </a:rPr>
              <a:t>郭老师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2560" y="9207500"/>
            <a:ext cx="3705225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1"/>
                </a:solidFill>
              </a:rPr>
              <a:t>东莞市南城宏一路恒大雅苑小区旁</a:t>
            </a:r>
            <a:endParaRPr lang="zh-CN" altLang="en-US" b="1">
              <a:solidFill>
                <a:schemeClr val="accent1"/>
              </a:solidFill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90500" y="193675"/>
          <a:ext cx="6548755" cy="91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330"/>
                <a:gridCol w="2292350"/>
                <a:gridCol w="1997075"/>
              </a:tblGrid>
              <a:tr h="5010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东莞市一级幼儿园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东莞市优秀民办幼儿园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全国幼儿足球实验园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全国美术品牌特色幼儿园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全国百佳最具潜力幼儿园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ABLE_ENDDRAG_ORIGIN_RECT" val="482*133"/>
  <p:tag name="TABLE_ENDDRAG_RECT" val="30*172*482*133"/>
</p:tagLst>
</file>

<file path=ppt/tags/tag2.xml><?xml version="1.0" encoding="utf-8"?>
<p:tagLst xmlns:p="http://schemas.openxmlformats.org/presentationml/2006/main">
  <p:tag name="TABLE_ENDDRAG_ORIGIN_RECT" val="513*73"/>
  <p:tag name="TABLE_ENDDRAG_RECT" val="15*15*513*7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699</Words>
  <Application>WPS 演示</Application>
  <PresentationFormat>宽屏</PresentationFormat>
  <Paragraphs>120</Paragraphs>
  <Slides>15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15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汉仪超粗圆简</vt:lpstr>
      <vt:lpstr>方正少儿简体</vt:lpstr>
      <vt:lpstr>汉仪乐喵体简</vt:lpstr>
      <vt:lpstr>Times New Roman</vt:lpstr>
      <vt:lpstr>Calibri</vt:lpstr>
      <vt:lpstr>方正楷体_GB2312</vt:lpstr>
      <vt:lpstr>Arial Unicode MS</vt:lpstr>
      <vt:lpstr>WPS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寒寒</cp:lastModifiedBy>
  <cp:revision>41</cp:revision>
  <dcterms:created xsi:type="dcterms:W3CDTF">2023-08-09T12:44:00Z</dcterms:created>
  <dcterms:modified xsi:type="dcterms:W3CDTF">2025-12-22T02:26:44Z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2052-12.1.0.24031</vt:lpwstr>
  </property>
</Properties>
</file>